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7" r:id="rId15"/>
    <p:sldId id="26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12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7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2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8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5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1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7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0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6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5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8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이영</a:t>
            </a:r>
            <a:r>
              <a:rPr lang="ko-KR" altLang="en-US" dirty="0"/>
              <a:t>찬</a:t>
            </a:r>
          </a:p>
        </p:txBody>
      </p:sp>
    </p:spTree>
    <p:extLst>
      <p:ext uri="{BB962C8B-B14F-4D97-AF65-F5344CB8AC3E}">
        <p14:creationId xmlns:p14="http://schemas.microsoft.com/office/powerpoint/2010/main" val="20309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home</a:t>
            </a:r>
            <a:endParaRPr lang="ko-KR" altLang="en-US" dirty="0"/>
          </a:p>
        </p:txBody>
      </p:sp>
      <p:pic>
        <p:nvPicPr>
          <p:cNvPr id="3" name="Picture 2" descr="C:\lyc\html\upload\psd캡처본\최종-Ho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3" y="2010025"/>
            <a:ext cx="5545927" cy="33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724128" y="2264139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24128" y="3175988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752315" y="3924598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2107521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선은 </a:t>
            </a:r>
            <a:r>
              <a:rPr lang="en-US" altLang="ko-KR" sz="600" dirty="0" err="1" smtClean="0"/>
              <a:t>svg</a:t>
            </a:r>
            <a:r>
              <a:rPr lang="ko-KR" altLang="en-US" sz="600" dirty="0" smtClean="0"/>
              <a:t>로 애니메이션 효과를 표현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밑부분 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번 선은 배경색과 동일하게 채워짐</a:t>
            </a:r>
            <a:endParaRPr lang="ko-KR" altLang="en-US" sz="600" dirty="0"/>
          </a:p>
        </p:txBody>
      </p:sp>
      <p:sp>
        <p:nvSpPr>
          <p:cNvPr id="8" name="TextBox 7"/>
          <p:cNvSpPr txBox="1"/>
          <p:nvPr/>
        </p:nvSpPr>
        <p:spPr>
          <a:xfrm>
            <a:off x="5959013" y="3166222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 </a:t>
            </a:r>
            <a:r>
              <a:rPr lang="ko-KR" altLang="en-US" sz="600" dirty="0" smtClean="0"/>
              <a:t>처음 화면에도 보여야 됨</a:t>
            </a:r>
            <a:endParaRPr lang="en-US" altLang="ko-KR" sz="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12160" y="3873548"/>
            <a:ext cx="128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버튼 </a:t>
            </a:r>
            <a:r>
              <a:rPr lang="ko-KR" altLang="en-US" sz="600" dirty="0" err="1" smtClean="0"/>
              <a:t>호버</a:t>
            </a:r>
            <a:r>
              <a:rPr lang="ko-KR" altLang="en-US" sz="600" dirty="0" smtClean="0"/>
              <a:t> 시 배경색 흰색</a:t>
            </a:r>
            <a:endParaRPr lang="en-US" altLang="ko-KR" sz="600" dirty="0" smtClean="0"/>
          </a:p>
          <a:p>
            <a:r>
              <a:rPr lang="ko-KR" altLang="en-US" sz="600" dirty="0" smtClean="0"/>
              <a:t>글씨 </a:t>
            </a:r>
            <a:r>
              <a:rPr lang="en-US" altLang="ko-KR" sz="600" dirty="0" smtClean="0"/>
              <a:t>#333 </a:t>
            </a:r>
            <a:r>
              <a:rPr lang="ko-KR" altLang="en-US" sz="600" dirty="0" smtClean="0"/>
              <a:t>으로 변경</a:t>
            </a:r>
            <a:endParaRPr lang="en-US" altLang="ko-KR" sz="6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24128" y="2777482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0365" y="2738761"/>
            <a:ext cx="180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텍스트는 서서히 </a:t>
            </a:r>
            <a:r>
              <a:rPr lang="en-US" altLang="ko-KR" sz="600" dirty="0" err="1" smtClean="0"/>
              <a:t>storke</a:t>
            </a:r>
            <a:r>
              <a:rPr lang="ko-KR" altLang="en-US" sz="600" dirty="0" smtClean="0"/>
              <a:t>가 나타나며 이 후 색이 채워진다</a:t>
            </a:r>
            <a:r>
              <a:rPr lang="en-US" altLang="ko-KR" sz="600" dirty="0" smtClean="0"/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68230" y="246711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87331" y="4273659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68230" y="295429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83768" y="47050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84287" y="45301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40047" y="4530116"/>
            <a:ext cx="128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버튼 </a:t>
            </a:r>
            <a:r>
              <a:rPr lang="ko-KR" altLang="en-US" sz="600" dirty="0" err="1" smtClean="0"/>
              <a:t>클릭시</a:t>
            </a:r>
            <a:r>
              <a:rPr lang="ko-KR" altLang="en-US" sz="600" dirty="0" smtClean="0"/>
              <a:t> 캔버스 또는 태그 </a:t>
            </a:r>
            <a:r>
              <a:rPr lang="ko-KR" altLang="en-US" sz="600" dirty="0" err="1" smtClean="0"/>
              <a:t>두개로</a:t>
            </a:r>
            <a:r>
              <a:rPr lang="ko-KR" altLang="en-US" sz="600" dirty="0" smtClean="0"/>
              <a:t> 화면이 흰색으로 채워진다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흰색으로 다 채워졌을 때 스크롤은 즉시 아래에 있는 </a:t>
            </a:r>
            <a:r>
              <a:rPr lang="en-US" altLang="ko-KR" sz="600" dirty="0" smtClean="0"/>
              <a:t>about </a:t>
            </a:r>
            <a:r>
              <a:rPr lang="ko-KR" altLang="en-US" sz="600" dirty="0" smtClean="0"/>
              <a:t>페이지로 이동된다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31840" y="492809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23728" y="397564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5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</a:t>
            </a:r>
            <a:endParaRPr lang="ko-KR" altLang="en-US" dirty="0"/>
          </a:p>
        </p:txBody>
      </p:sp>
      <p:pic>
        <p:nvPicPr>
          <p:cNvPr id="3" name="Picture 2" descr="C:\lyc\html\upload\psd캡처본\최종-Abo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7" y="2422436"/>
            <a:ext cx="4872427" cy="27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920546" y="156078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6436" y="1551021"/>
            <a:ext cx="180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캔버스 또는 태그로 채워진 흰색이 반으로 나눠진 뒤</a:t>
            </a:r>
            <a:endParaRPr lang="en-US" altLang="ko-KR" sz="600" dirty="0" smtClean="0"/>
          </a:p>
          <a:p>
            <a:r>
              <a:rPr lang="ko-KR" altLang="en-US" sz="600" dirty="0" smtClean="0"/>
              <a:t>  좌</a:t>
            </a:r>
            <a:r>
              <a:rPr lang="en-US" altLang="ko-KR" sz="600" dirty="0" smtClean="0"/>
              <a:t>,</a:t>
            </a:r>
            <a:r>
              <a:rPr lang="ko-KR" altLang="en-US" sz="600" dirty="0" smtClean="0"/>
              <a:t>우로 펼쳐지고 해당 동그라미는</a:t>
            </a:r>
            <a:endParaRPr lang="en-US" altLang="ko-KR" sz="600" dirty="0" smtClean="0"/>
          </a:p>
          <a:p>
            <a:r>
              <a:rPr lang="ko-KR" altLang="en-US" sz="600" dirty="0" smtClean="0"/>
              <a:t>  처음에는 가운데에 조금 작게 있다가 마우스 </a:t>
            </a:r>
            <a:r>
              <a:rPr lang="ko-KR" altLang="en-US" sz="600" dirty="0" err="1" smtClean="0"/>
              <a:t>엔터</a:t>
            </a:r>
            <a:r>
              <a:rPr lang="ko-KR" altLang="en-US" sz="600" dirty="0"/>
              <a:t> </a:t>
            </a:r>
            <a:r>
              <a:rPr lang="ko-KR" altLang="en-US" sz="600" dirty="0" smtClean="0"/>
              <a:t>이벤트가 발생 </a:t>
            </a:r>
            <a:r>
              <a:rPr lang="ko-KR" altLang="en-US" sz="600" dirty="0" err="1" smtClean="0"/>
              <a:t>했을때</a:t>
            </a:r>
            <a:r>
              <a:rPr lang="ko-KR" altLang="en-US" sz="600" dirty="0" smtClean="0"/>
              <a:t> 좌측에 붙으면서 커진다</a:t>
            </a:r>
            <a:r>
              <a:rPr lang="en-US" altLang="ko-KR" sz="600" dirty="0" smtClean="0"/>
              <a:t>.</a:t>
            </a:r>
          </a:p>
          <a:p>
            <a:endParaRPr lang="en-US" altLang="ko-KR" sz="600" dirty="0" smtClean="0"/>
          </a:p>
          <a:p>
            <a:r>
              <a:rPr lang="ko-KR" altLang="en-US" sz="600" dirty="0" smtClean="0"/>
              <a:t>이 후 데이터들이 </a:t>
            </a:r>
            <a:r>
              <a:rPr lang="en-US" altLang="ko-KR" sz="600" dirty="0" err="1" smtClean="0"/>
              <a:t>slideDown</a:t>
            </a:r>
            <a:endParaRPr lang="en-US" altLang="ko-KR" sz="600" dirty="0"/>
          </a:p>
        </p:txBody>
      </p:sp>
      <p:sp>
        <p:nvSpPr>
          <p:cNvPr id="6" name="TextBox 5"/>
          <p:cNvSpPr txBox="1"/>
          <p:nvPr/>
        </p:nvSpPr>
        <p:spPr>
          <a:xfrm>
            <a:off x="7178943" y="2514959"/>
            <a:ext cx="1809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애니메이션 스크롤 효과로 해당 스크롤 위치로 이동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스크롤이 해당 영역에 닿으면 클래스를 추가하여 색깔 효과를 넣어줌</a:t>
            </a:r>
            <a:endParaRPr lang="en-US" altLang="ko-KR" sz="6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920546" y="252472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7657" y="243727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11409" y="234982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41710" y="321780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8943" y="3217805"/>
            <a:ext cx="1809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데이터들이 들어오고 의도한 </a:t>
            </a:r>
            <a:r>
              <a:rPr lang="ko-KR" altLang="en-US" sz="600" dirty="0" err="1" smtClean="0"/>
              <a:t>첫번째</a:t>
            </a:r>
            <a:r>
              <a:rPr lang="ko-KR" altLang="en-US" sz="600" dirty="0" smtClean="0"/>
              <a:t> 텍스트가 나온 후 스크롤에 따라 위로 올라가면서 투명해진다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마지막 텍스트가 </a:t>
            </a:r>
            <a:r>
              <a:rPr lang="ko-KR" altLang="en-US" sz="600" dirty="0" err="1" smtClean="0"/>
              <a:t>등장시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4</a:t>
            </a:r>
            <a:r>
              <a:rPr lang="ko-KR" altLang="en-US" sz="600" dirty="0" smtClean="0"/>
              <a:t>번이 머리를 </a:t>
            </a:r>
            <a:r>
              <a:rPr lang="ko-KR" altLang="en-US" sz="600" dirty="0" err="1" smtClean="0"/>
              <a:t>내밈</a:t>
            </a:r>
            <a:endParaRPr lang="en-US" altLang="ko-KR" sz="6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3010" y="298150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52237" y="507572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20546" y="421374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8943" y="4203978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마지막 </a:t>
            </a:r>
            <a:r>
              <a:rPr lang="ko-KR" altLang="en-US" sz="600" dirty="0" err="1" smtClean="0"/>
              <a:t>텍스트때</a:t>
            </a:r>
            <a:r>
              <a:rPr lang="ko-KR" altLang="en-US" sz="600" dirty="0" smtClean="0"/>
              <a:t> 등장하며 스크롤을 더 </a:t>
            </a:r>
            <a:r>
              <a:rPr lang="ko-KR" altLang="en-US" sz="600" dirty="0" err="1" smtClean="0"/>
              <a:t>내릴때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스크롤에따라</a:t>
            </a:r>
            <a:r>
              <a:rPr lang="ko-KR" altLang="en-US" sz="600" dirty="0" smtClean="0"/>
              <a:t> 해당 페이지가 커지면서 화면을 덮는다</a:t>
            </a:r>
            <a:r>
              <a:rPr lang="en-US" altLang="ko-KR" sz="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69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pic>
        <p:nvPicPr>
          <p:cNvPr id="3" name="Picture 2" descr="C:\lyc\html\upload\psd캡처본\최종-Po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8" y="2294913"/>
            <a:ext cx="5768414" cy="3244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055648" y="13811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51538" y="1371350"/>
            <a:ext cx="180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가운데 </a:t>
            </a:r>
            <a:r>
              <a:rPr lang="en-US" altLang="ko-KR" sz="600" dirty="0" smtClean="0"/>
              <a:t>3</a:t>
            </a:r>
            <a:r>
              <a:rPr lang="ko-KR" altLang="en-US" sz="600" dirty="0" smtClean="0"/>
              <a:t>개의 이미지는 공간이 비어있다가 해당 위치로 이동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이미지 </a:t>
            </a:r>
            <a:r>
              <a:rPr lang="ko-KR" altLang="en-US" sz="600" dirty="0" err="1" smtClean="0"/>
              <a:t>호버시</a:t>
            </a:r>
            <a:r>
              <a:rPr lang="ko-KR" altLang="en-US" sz="600" dirty="0" smtClean="0"/>
              <a:t> 바탕엔 </a:t>
            </a:r>
            <a:r>
              <a:rPr lang="en-US" altLang="ko-KR" sz="600" dirty="0" smtClean="0"/>
              <a:t>after</a:t>
            </a:r>
            <a:r>
              <a:rPr lang="ko-KR" altLang="en-US" sz="600" dirty="0" smtClean="0"/>
              <a:t>가 그림자 형식으로 깔리고 이미지가 앞으로 튀어나옴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숨겨진 글씨 박스 가 반반 채워짐</a:t>
            </a:r>
            <a:endParaRPr lang="en-US" altLang="ko-KR" sz="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314045" y="2335288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해당 사이트 이동</a:t>
            </a:r>
            <a:endParaRPr lang="en-US" altLang="ko-KR" sz="6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055648" y="234505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75905" y="34956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75391" y="524371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226153" y="501074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4045" y="3094666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</a:t>
            </a:r>
            <a:r>
              <a:rPr lang="en-US" altLang="ko-KR" sz="600" dirty="0" err="1" smtClean="0"/>
              <a:t>json</a:t>
            </a:r>
            <a:r>
              <a:rPr lang="ko-KR" altLang="en-US" sz="600" dirty="0" smtClean="0"/>
              <a:t>에 의해 텍스트 변경</a:t>
            </a:r>
            <a:endParaRPr lang="en-US" altLang="ko-KR" sz="6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5648" y="309466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9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ability</a:t>
            </a:r>
            <a:endParaRPr lang="ko-KR" altLang="en-US" dirty="0"/>
          </a:p>
        </p:txBody>
      </p:sp>
      <p:pic>
        <p:nvPicPr>
          <p:cNvPr id="3" name="Picture 2" descr="C:\lyc\html\upload\psd캡처본\최종-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7" y="2922405"/>
            <a:ext cx="4539970" cy="25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409205" y="2125270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5095" y="2115504"/>
            <a:ext cx="180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텍스트 박스는 원이 좌측에 </a:t>
            </a:r>
            <a:r>
              <a:rPr lang="ko-KR" altLang="en-US" sz="600" dirty="0" err="1" smtClean="0"/>
              <a:t>붙을시</a:t>
            </a:r>
            <a:r>
              <a:rPr lang="ko-KR" altLang="en-US" sz="600" dirty="0" smtClean="0"/>
              <a:t> 나타남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en-US" altLang="ko-KR" sz="600" dirty="0"/>
              <a:t>x</a:t>
            </a:r>
            <a:r>
              <a:rPr lang="ko-KR" altLang="en-US" sz="600" dirty="0" smtClean="0"/>
              <a:t>값이 변하며 스크롤을 </a:t>
            </a:r>
            <a:r>
              <a:rPr lang="ko-KR" altLang="en-US" sz="600" dirty="0" err="1" smtClean="0"/>
              <a:t>내릴시</a:t>
            </a:r>
            <a:r>
              <a:rPr lang="ko-KR" altLang="en-US" sz="600" dirty="0" smtClean="0"/>
              <a:t> 점점 들어간다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호버</a:t>
            </a:r>
            <a:r>
              <a:rPr lang="ko-KR" altLang="en-US" sz="600" dirty="0" smtClean="0"/>
              <a:t> 시에 </a:t>
            </a:r>
            <a:r>
              <a:rPr lang="ko-KR" altLang="en-US" sz="600" dirty="0" err="1" smtClean="0"/>
              <a:t>박스색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폰트색</a:t>
            </a:r>
            <a:r>
              <a:rPr lang="ko-KR" altLang="en-US" sz="600" dirty="0" smtClean="0"/>
              <a:t> 변경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화면 가운데 텍스트박스를 제외한 나머지는 투명도를 가짐</a:t>
            </a:r>
            <a:endParaRPr lang="en-US" altLang="ko-KR" sz="600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95901" y="338250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78856" y="522669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55946" y="3295053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밑에 있는 </a:t>
            </a:r>
            <a:r>
              <a:rPr lang="en-US" altLang="ko-KR" sz="600" dirty="0" smtClean="0"/>
              <a:t>contact us </a:t>
            </a:r>
            <a:r>
              <a:rPr lang="ko-KR" altLang="en-US" sz="600" dirty="0" smtClean="0"/>
              <a:t>페이지의 머리 부분이고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스크롤을 </a:t>
            </a:r>
            <a:r>
              <a:rPr lang="ko-KR" altLang="en-US" sz="600" dirty="0" err="1" smtClean="0"/>
              <a:t>내릴때</a:t>
            </a:r>
            <a:r>
              <a:rPr lang="ko-KR" altLang="en-US" sz="600" dirty="0" smtClean="0"/>
              <a:t> 가운데 부분이 파이며 삼각형 모양을 </a:t>
            </a:r>
            <a:r>
              <a:rPr lang="ko-KR" altLang="en-US" sz="600" dirty="0" err="1" smtClean="0"/>
              <a:t>만듬</a:t>
            </a:r>
            <a:endParaRPr lang="en-US" altLang="ko-KR" sz="6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09205" y="329505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0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 us</a:t>
            </a:r>
            <a:endParaRPr lang="ko-KR" altLang="en-US" dirty="0"/>
          </a:p>
        </p:txBody>
      </p:sp>
      <p:pic>
        <p:nvPicPr>
          <p:cNvPr id="3" name="Picture 2" descr="C:\lyc\html\upload\conta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5054114" cy="28429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752128" y="2166212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8018" y="2156446"/>
            <a:ext cx="180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부분은 스크롤을 올리면 채워져야 한다</a:t>
            </a:r>
            <a:r>
              <a:rPr lang="en-US" altLang="ko-KR" sz="600" dirty="0" smtClean="0"/>
              <a:t>. </a:t>
            </a:r>
            <a:r>
              <a:rPr lang="ko-KR" altLang="en-US" sz="600" dirty="0" err="1" smtClean="0"/>
              <a:t>반응형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작업시</a:t>
            </a:r>
            <a:r>
              <a:rPr lang="ko-KR" altLang="en-US" sz="600" dirty="0" smtClean="0"/>
              <a:t> 너무 파이면 제거</a:t>
            </a:r>
            <a:endParaRPr lang="en-US" altLang="ko-KR" sz="600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76174" y="266709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9552" y="5143438"/>
            <a:ext cx="505411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2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도메인주소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0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smtClean="0"/>
              <a:t>디자인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err="1" smtClean="0"/>
              <a:t>심플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무채</a:t>
            </a:r>
            <a:r>
              <a:rPr lang="en-US" altLang="ko-KR" sz="1100" dirty="0" smtClean="0"/>
              <a:t>/</a:t>
            </a:r>
            <a:r>
              <a:rPr lang="ko-KR" altLang="en-US" sz="1100" dirty="0" err="1" smtClean="0"/>
              <a:t>파스텔톤</a:t>
            </a:r>
            <a:r>
              <a:rPr lang="ko-KR" altLang="en-US" sz="1100" dirty="0" smtClean="0"/>
              <a:t> 사용함으로 눈의 피로 감소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타이틀강조는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폰트크기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내용강조는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타이틀보다 </a:t>
            </a:r>
            <a:r>
              <a:rPr lang="ko-KR" altLang="en-US" sz="1100" dirty="0" err="1" smtClean="0"/>
              <a:t>톤업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전체적 페이지 동적</a:t>
            </a:r>
            <a:endParaRPr lang="en-US" altLang="ko-KR" sz="1100" dirty="0" smtClean="0"/>
          </a:p>
          <a:p>
            <a:pPr marL="0" indent="0">
              <a:buNone/>
            </a:pPr>
            <a:endParaRPr lang="ko-KR" altLang="en-US" sz="11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smtClean="0"/>
              <a:t>기능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 smtClean="0"/>
              <a:t>Transform</a:t>
            </a:r>
            <a:r>
              <a:rPr lang="ko-KR" altLang="en-US" sz="1100" dirty="0" smtClean="0"/>
              <a:t>을 활용한 입체감으로 관심을 유도함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사용자가 별 다른 </a:t>
            </a:r>
            <a:r>
              <a:rPr lang="ko-KR" altLang="en-US" sz="1100" dirty="0" err="1" smtClean="0"/>
              <a:t>동작없이</a:t>
            </a:r>
            <a:r>
              <a:rPr lang="ko-KR" altLang="en-US" sz="1100" dirty="0" smtClean="0"/>
              <a:t> 볼 수 있도록 스크롤 위주의 기능구현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스크롤 기능을 부분적으로 제한하여 기능을 놓치지 않게 함과 동시에 봤던 기능을 지나갈 수 있게 함</a:t>
            </a:r>
            <a:endParaRPr lang="en-US" altLang="ko-KR" sz="1100" dirty="0" smtClean="0"/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4649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메뉴구성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77281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3488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about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924944"/>
            <a:ext cx="109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512" y="35730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ability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512" y="414908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Contact 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8793" y="1772816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지원하고자 하는 직업명과 이름소개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8793" y="238890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비전과 할 수 있는 스킬 간단한 소개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26677" y="29542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작업물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8793" y="354902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 수 있는 스킬 전체소개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8793" y="41490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연락처 및 개인정보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1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와이어프레임</a:t>
            </a:r>
            <a:endParaRPr lang="ko-KR" altLang="en-US" sz="2400" dirty="0"/>
          </a:p>
        </p:txBody>
      </p:sp>
      <p:pic>
        <p:nvPicPr>
          <p:cNvPr id="1026" name="Picture 2" descr="C:\lyc\html\upload\발표자료\proto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94384"/>
            <a:ext cx="4925687" cy="24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04392" y="2132856"/>
            <a:ext cx="2880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한 페이지로 구성해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가독성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증가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네비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의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역할은 페이지 이동이 아닌 스크롤이동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스크롤에 이벤트와 제한을 걸어 스크롤 길이는 줄이고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동적효과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증가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반응형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작업이 이뤄질 수 있도록 계획</a:t>
            </a:r>
            <a:endParaRPr lang="ko-KR" altLang="en-US" sz="1100" b="0" dirty="0" smtClean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프로토타입</a:t>
            </a:r>
            <a:endParaRPr lang="ko-KR" altLang="en-US" sz="2000" dirty="0"/>
          </a:p>
        </p:txBody>
      </p:sp>
      <p:pic>
        <p:nvPicPr>
          <p:cNvPr id="2050" name="Picture 2" descr="C:\lyc\html\upload\발표자료\프로토타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69132"/>
            <a:ext cx="2736304" cy="557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63888" y="2276872"/>
            <a:ext cx="792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9991" y="210593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en-US" altLang="ko-KR" dirty="0" err="1" smtClean="0"/>
              <a:t>nav</a:t>
            </a:r>
            <a:endParaRPr lang="ko-KR" altLang="en-US" dirty="0"/>
          </a:p>
        </p:txBody>
      </p:sp>
      <p:sp>
        <p:nvSpPr>
          <p:cNvPr id="10" name="오른쪽 중괄호 9"/>
          <p:cNvSpPr/>
          <p:nvPr/>
        </p:nvSpPr>
        <p:spPr>
          <a:xfrm>
            <a:off x="3491880" y="2420888"/>
            <a:ext cx="1224136" cy="381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44189" y="4144434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563888" y="6525344"/>
            <a:ext cx="792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1" y="6340678"/>
            <a:ext cx="85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6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및 컬러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5301208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전체 폰트</a:t>
            </a:r>
            <a:r>
              <a:rPr lang="en-US" altLang="ko-KR" sz="1100" dirty="0" smtClean="0"/>
              <a:t>:</a:t>
            </a:r>
            <a:r>
              <a:rPr lang="en-US" altLang="ko-KR" sz="1100" dirty="0" err="1" smtClean="0"/>
              <a:t>Noto</a:t>
            </a:r>
            <a:r>
              <a:rPr lang="en-US" altLang="ko-KR" sz="1100" dirty="0"/>
              <a:t> Sans </a:t>
            </a:r>
            <a:r>
              <a:rPr lang="en-US" altLang="ko-KR" sz="1100" dirty="0" smtClean="0"/>
              <a:t>KR,</a:t>
            </a:r>
            <a:r>
              <a:rPr lang="en-US" altLang="ko-KR" sz="1100" dirty="0"/>
              <a:t> </a:t>
            </a:r>
            <a:r>
              <a:rPr lang="en-US" altLang="ko-KR" sz="1100" dirty="0" smtClean="0"/>
              <a:t>sans-serif</a:t>
            </a: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5316597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인트로</a:t>
            </a:r>
            <a:r>
              <a:rPr lang="ko-KR" altLang="en-US" sz="1000" dirty="0" smtClean="0"/>
              <a:t> 폰트</a:t>
            </a:r>
            <a:r>
              <a:rPr lang="en-US" altLang="ko-KR" sz="1000" dirty="0" smtClean="0"/>
              <a:t>:Chakra</a:t>
            </a:r>
            <a:r>
              <a:rPr lang="en-US" altLang="ko-KR" sz="1000" dirty="0"/>
              <a:t> </a:t>
            </a:r>
            <a:r>
              <a:rPr lang="en-US" altLang="ko-KR" sz="1000" dirty="0" err="1" smtClean="0"/>
              <a:t>Petch</a:t>
            </a:r>
            <a:r>
              <a:rPr lang="en-US" altLang="ko-KR" sz="1000" dirty="0" smtClean="0"/>
              <a:t>,</a:t>
            </a:r>
            <a:r>
              <a:rPr lang="en-US" altLang="ko-KR" sz="1000" dirty="0"/>
              <a:t> </a:t>
            </a:r>
            <a:r>
              <a:rPr lang="en-US" altLang="ko-KR" sz="1000" dirty="0" smtClean="0"/>
              <a:t>sans-serif</a:t>
            </a:r>
            <a:endParaRPr lang="en-US" altLang="ko-KR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298850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보조색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1672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주색</a:t>
            </a:r>
            <a:endParaRPr lang="ko-KR" altLang="en-US" dirty="0"/>
          </a:p>
        </p:txBody>
      </p:sp>
      <p:pic>
        <p:nvPicPr>
          <p:cNvPr id="1051" name="Picture 27" descr="C:\lyc\html\upload\발표자료\color\#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96326"/>
            <a:ext cx="715084" cy="50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lyc\html\upload\발표자료\color\#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82" y="2060848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lyc\html\upload\발표자료\color\#99cc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74" y="3412576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lyc\html\upload\발표자료\color\#99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75" y="2083632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lyc\html\upload\발표자료\color\#ff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718706" cy="4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lyc\html\upload\발표자료\color\#3723cc투명도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82" y="3357840"/>
            <a:ext cx="664206" cy="4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lyc\html\upload\발표자료\color\#3723c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12576"/>
            <a:ext cx="621467" cy="4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lyc\html\upload\발표자료\폰트\기본한글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32" y="5733256"/>
            <a:ext cx="1528453" cy="4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lyc\html\upload\발표자료\폰트\차크라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15" y="5707359"/>
            <a:ext cx="2140024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6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추후 관리 방법</a:t>
            </a:r>
            <a:endParaRPr lang="ko-KR" altLang="en-US" dirty="0"/>
          </a:p>
        </p:txBody>
      </p:sp>
      <p:pic>
        <p:nvPicPr>
          <p:cNvPr id="2052" name="Picture 4" descr="C:\lyc\html\upload\psd캡처본\최종-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" y="1340768"/>
            <a:ext cx="648072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lyc\html\upload\발표자료\포트폴리오추가관리\우측하단이미지추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80" y="5445224"/>
            <a:ext cx="211649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14944" y="5229780"/>
            <a:ext cx="1169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이미지 추가</a:t>
            </a:r>
            <a:endParaRPr lang="ko-KR" altLang="en-US" sz="800" dirty="0"/>
          </a:p>
        </p:txBody>
      </p:sp>
      <p:cxnSp>
        <p:nvCxnSpPr>
          <p:cNvPr id="15" name="직선 연결선 14"/>
          <p:cNvCxnSpPr>
            <a:stCxn id="23" idx="6"/>
          </p:cNvCxnSpPr>
          <p:nvPr/>
        </p:nvCxnSpPr>
        <p:spPr>
          <a:xfrm>
            <a:off x="5989731" y="2830076"/>
            <a:ext cx="70897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14944" y="2060848"/>
            <a:ext cx="1169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/>
              <a:t>Json</a:t>
            </a:r>
            <a:r>
              <a:rPr lang="ko-KR" altLang="en-US" sz="800" dirty="0" smtClean="0"/>
              <a:t>설명 추가</a:t>
            </a:r>
            <a:endParaRPr lang="ko-KR" altLang="en-US" sz="800" dirty="0"/>
          </a:p>
        </p:txBody>
      </p:sp>
      <p:pic>
        <p:nvPicPr>
          <p:cNvPr id="2055" name="Picture 7" descr="C:\lyc\html\upload\발표자료\포트폴리오추가관리\json내용추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08" y="2276291"/>
            <a:ext cx="2086450" cy="15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lyc\html\upload\발표자료\포트폴리오추가관리\json추가내용 동작원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80" y="3862100"/>
            <a:ext cx="2075878" cy="12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 flipV="1">
            <a:off x="5940152" y="2807217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>
            <a:stCxn id="45" idx="6"/>
            <a:endCxn id="2053" idx="1"/>
          </p:cNvCxnSpPr>
          <p:nvPr/>
        </p:nvCxnSpPr>
        <p:spPr>
          <a:xfrm>
            <a:off x="6149023" y="5877272"/>
            <a:ext cx="560257" cy="7200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 flipV="1">
            <a:off x="6099444" y="5854413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/>
          <p:cNvCxnSpPr>
            <a:stCxn id="50" idx="6"/>
          </p:cNvCxnSpPr>
          <p:nvPr/>
        </p:nvCxnSpPr>
        <p:spPr>
          <a:xfrm>
            <a:off x="4575542" y="1700808"/>
            <a:ext cx="4568458" cy="228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 flipV="1">
            <a:off x="4525963" y="1677949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64" name="Picture 14" descr="C:\lyc\html\upload\발표자료\포트폴리오추가관리\i태그 색변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424" y="5766610"/>
            <a:ext cx="2304222" cy="6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연결선 56"/>
          <p:cNvCxnSpPr>
            <a:stCxn id="58" idx="6"/>
          </p:cNvCxnSpPr>
          <p:nvPr/>
        </p:nvCxnSpPr>
        <p:spPr>
          <a:xfrm flipH="1">
            <a:off x="4589646" y="5260126"/>
            <a:ext cx="558418" cy="90517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 flipV="1">
            <a:off x="5098485" y="5237267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0" name="TextBox 2069"/>
          <p:cNvSpPr txBox="1"/>
          <p:nvPr/>
        </p:nvSpPr>
        <p:spPr>
          <a:xfrm>
            <a:off x="2285424" y="6526162"/>
            <a:ext cx="2252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해당 내용물에 맞는 색을 가진 클래스를 준비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341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24036" y="1700808"/>
            <a:ext cx="70760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2492896"/>
            <a:ext cx="2460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폴더생성 및 이미지 추가</a:t>
            </a:r>
            <a:endParaRPr lang="ko-KR" altLang="en-US" sz="800" dirty="0"/>
          </a:p>
        </p:txBody>
      </p:sp>
      <p:pic>
        <p:nvPicPr>
          <p:cNvPr id="3074" name="Picture 2" descr="C:\lyc\html\upload\발표자료\포트폴리오추가관리\이미지파일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3371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lyc\html\upload\발표자료\포트폴리오추가관리\이미지파일관리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0519"/>
            <a:ext cx="3791744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lyc\html\upload\발표자료\포트폴리오추가관리\이미지파일관리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3898"/>
            <a:ext cx="3763164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82114" y="2492896"/>
            <a:ext cx="378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이미지 파일은 같은 이름을 가져야 됨</a:t>
            </a:r>
            <a:endParaRPr lang="ko-KR" altLang="en-US" sz="800" dirty="0"/>
          </a:p>
        </p:txBody>
      </p:sp>
      <p:pic>
        <p:nvPicPr>
          <p:cNvPr id="3077" name="Picture 5" descr="C:\lyc\html\upload\발표자료\포트폴리오추가관리\배열추가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84913"/>
            <a:ext cx="3096344" cy="2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lyc\html\upload\발표자료\포트폴리오추가관리\배열이 들어갈위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70" y="2924944"/>
            <a:ext cx="3086230" cy="30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62723" y="3321278"/>
            <a:ext cx="378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해당 폴더경로만 바꿔서 이미지를 바꿈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바꿔줄 폴더 명 배열에 추가</a:t>
            </a:r>
            <a:endParaRPr lang="ko-KR" altLang="en-US" sz="800" dirty="0"/>
          </a:p>
        </p:txBody>
      </p:sp>
      <p:pic>
        <p:nvPicPr>
          <p:cNvPr id="3080" name="Picture 8" descr="C:\Users\Administrator.Sc-201912031523\Desktop\포폴관리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65" y="3717032"/>
            <a:ext cx="625354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83768" y="3077799"/>
            <a:ext cx="659844" cy="15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2813690" y="3230655"/>
            <a:ext cx="0" cy="126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8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633</TotalTime>
  <Words>430</Words>
  <Application>Microsoft Office PowerPoint</Application>
  <PresentationFormat>화면 슬라이드 쇼(4:3)</PresentationFormat>
  <Paragraphs>120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PORTFOLIO</vt:lpstr>
      <vt:lpstr>기획의도</vt:lpstr>
      <vt:lpstr>메뉴구성</vt:lpstr>
      <vt:lpstr>와이어프레임</vt:lpstr>
      <vt:lpstr>프로토타입</vt:lpstr>
      <vt:lpstr>폰트 및 컬러</vt:lpstr>
      <vt:lpstr>추후 관리 방법</vt:lpstr>
      <vt:lpstr>PowerPoint 프레젠테이션</vt:lpstr>
      <vt:lpstr>화면구현</vt:lpstr>
      <vt:lpstr>home</vt:lpstr>
      <vt:lpstr>about</vt:lpstr>
      <vt:lpstr>portfolio</vt:lpstr>
      <vt:lpstr>ability</vt:lpstr>
      <vt:lpstr>Content us</vt:lpstr>
      <vt:lpstr>도메인주소/감사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19</cp:revision>
  <dcterms:created xsi:type="dcterms:W3CDTF">2020-06-04T00:42:44Z</dcterms:created>
  <dcterms:modified xsi:type="dcterms:W3CDTF">2020-06-05T03:06:00Z</dcterms:modified>
</cp:coreProperties>
</file>